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7" r:id="rId9"/>
    <p:sldId id="264" r:id="rId10"/>
    <p:sldId id="266" r:id="rId11"/>
    <p:sldId id="265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BC3B9D7-31A6-4A0E-8B36-AE6C06216F72}" v="332" dt="2024-02-12T18:29:07.2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233" autoAdjust="0"/>
    <p:restoredTop sz="94660"/>
  </p:normalViewPr>
  <p:slideViewPr>
    <p:cSldViewPr snapToGrid="0">
      <p:cViewPr varScale="1">
        <p:scale>
          <a:sx n="75" d="100"/>
          <a:sy n="75" d="100"/>
        </p:scale>
        <p:origin x="471" y="27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iacomo Tartara" userId="7efea5e8efe6a18e" providerId="LiveId" clId="{8BC3B9D7-31A6-4A0E-8B36-AE6C06216F72}"/>
    <pc:docChg chg="undo custSel addSld delSld modSld modMainMaster">
      <pc:chgData name="Giacomo Tartara" userId="7efea5e8efe6a18e" providerId="LiveId" clId="{8BC3B9D7-31A6-4A0E-8B36-AE6C06216F72}" dt="2024-02-13T22:15:29.328" v="1968" actId="20577"/>
      <pc:docMkLst>
        <pc:docMk/>
      </pc:docMkLst>
      <pc:sldChg chg="modTransition">
        <pc:chgData name="Giacomo Tartara" userId="7efea5e8efe6a18e" providerId="LiveId" clId="{8BC3B9D7-31A6-4A0E-8B36-AE6C06216F72}" dt="2024-02-11T22:04:42.159" v="1953"/>
        <pc:sldMkLst>
          <pc:docMk/>
          <pc:sldMk cId="4096465936" sldId="256"/>
        </pc:sldMkLst>
      </pc:sldChg>
      <pc:sldChg chg="modSp new mod modTransition">
        <pc:chgData name="Giacomo Tartara" userId="7efea5e8efe6a18e" providerId="LiveId" clId="{8BC3B9D7-31A6-4A0E-8B36-AE6C06216F72}" dt="2024-02-11T22:04:38.086" v="1952"/>
        <pc:sldMkLst>
          <pc:docMk/>
          <pc:sldMk cId="3292894874" sldId="257"/>
        </pc:sldMkLst>
        <pc:spChg chg="mod">
          <ac:chgData name="Giacomo Tartara" userId="7efea5e8efe6a18e" providerId="LiveId" clId="{8BC3B9D7-31A6-4A0E-8B36-AE6C06216F72}" dt="2024-01-31T10:43:44.377" v="339" actId="1076"/>
          <ac:spMkLst>
            <pc:docMk/>
            <pc:sldMk cId="3292894874" sldId="257"/>
            <ac:spMk id="2" creationId="{B6ECA4FE-832F-70DC-086B-E18A8A380D31}"/>
          </ac:spMkLst>
        </pc:spChg>
        <pc:spChg chg="mod">
          <ac:chgData name="Giacomo Tartara" userId="7efea5e8efe6a18e" providerId="LiveId" clId="{8BC3B9D7-31A6-4A0E-8B36-AE6C06216F72}" dt="2024-02-01T11:58:31.101" v="1051" actId="27636"/>
          <ac:spMkLst>
            <pc:docMk/>
            <pc:sldMk cId="3292894874" sldId="257"/>
            <ac:spMk id="3" creationId="{CA03A646-4C5D-0A5D-8949-9AFF7BB9D3BE}"/>
          </ac:spMkLst>
        </pc:spChg>
      </pc:sldChg>
      <pc:sldChg chg="addSp delSp modSp new mod modTransition">
        <pc:chgData name="Giacomo Tartara" userId="7efea5e8efe6a18e" providerId="LiveId" clId="{8BC3B9D7-31A6-4A0E-8B36-AE6C06216F72}" dt="2024-02-11T22:04:38.086" v="1952"/>
        <pc:sldMkLst>
          <pc:docMk/>
          <pc:sldMk cId="2236142296" sldId="258"/>
        </pc:sldMkLst>
        <pc:spChg chg="mod">
          <ac:chgData name="Giacomo Tartara" userId="7efea5e8efe6a18e" providerId="LiveId" clId="{8BC3B9D7-31A6-4A0E-8B36-AE6C06216F72}" dt="2024-02-01T11:20:33.574" v="553" actId="1076"/>
          <ac:spMkLst>
            <pc:docMk/>
            <pc:sldMk cId="2236142296" sldId="258"/>
            <ac:spMk id="2" creationId="{1751FBFC-C6FB-E7FF-F6F9-AEF5D7A59F7A}"/>
          </ac:spMkLst>
        </pc:spChg>
        <pc:spChg chg="add del">
          <ac:chgData name="Giacomo Tartara" userId="7efea5e8efe6a18e" providerId="LiveId" clId="{8BC3B9D7-31A6-4A0E-8B36-AE6C06216F72}" dt="2024-01-31T17:16:33.686" v="374" actId="478"/>
          <ac:spMkLst>
            <pc:docMk/>
            <pc:sldMk cId="2236142296" sldId="258"/>
            <ac:spMk id="3" creationId="{7099DCB1-B3A6-4F22-D2CF-FA31001B70C2}"/>
          </ac:spMkLst>
        </pc:spChg>
        <pc:picChg chg="add mod">
          <ac:chgData name="Giacomo Tartara" userId="7efea5e8efe6a18e" providerId="LiveId" clId="{8BC3B9D7-31A6-4A0E-8B36-AE6C06216F72}" dt="2024-02-05T11:05:55.965" v="1943" actId="1076"/>
          <ac:picMkLst>
            <pc:docMk/>
            <pc:sldMk cId="2236142296" sldId="258"/>
            <ac:picMk id="4" creationId="{13C9F4DD-73E7-FFD7-728D-1183FB2569F4}"/>
          </ac:picMkLst>
        </pc:picChg>
        <pc:picChg chg="add mod">
          <ac:chgData name="Giacomo Tartara" userId="7efea5e8efe6a18e" providerId="LiveId" clId="{8BC3B9D7-31A6-4A0E-8B36-AE6C06216F72}" dt="2024-01-31T17:16:31.305" v="373"/>
          <ac:picMkLst>
            <pc:docMk/>
            <pc:sldMk cId="2236142296" sldId="258"/>
            <ac:picMk id="4" creationId="{7EC2EE1E-79F9-A4EF-5EAA-1A5D8D6E43CA}"/>
          </ac:picMkLst>
        </pc:picChg>
        <pc:picChg chg="add del mod">
          <ac:chgData name="Giacomo Tartara" userId="7efea5e8efe6a18e" providerId="LiveId" clId="{8BC3B9D7-31A6-4A0E-8B36-AE6C06216F72}" dt="2024-01-31T17:18:43.288" v="382" actId="478"/>
          <ac:picMkLst>
            <pc:docMk/>
            <pc:sldMk cId="2236142296" sldId="258"/>
            <ac:picMk id="5" creationId="{36178C82-FA4F-6301-B9C9-F725CEE37BF9}"/>
          </ac:picMkLst>
        </pc:picChg>
        <pc:picChg chg="add mod modCrop">
          <ac:chgData name="Giacomo Tartara" userId="7efea5e8efe6a18e" providerId="LiveId" clId="{8BC3B9D7-31A6-4A0E-8B36-AE6C06216F72}" dt="2024-02-01T17:07:49.964" v="1917" actId="1076"/>
          <ac:picMkLst>
            <pc:docMk/>
            <pc:sldMk cId="2236142296" sldId="258"/>
            <ac:picMk id="7" creationId="{17F56359-77B7-C4C9-AB2D-9E3BD819667F}"/>
          </ac:picMkLst>
        </pc:picChg>
      </pc:sldChg>
      <pc:sldChg chg="addSp delSp modSp new mod modTransition">
        <pc:chgData name="Giacomo Tartara" userId="7efea5e8efe6a18e" providerId="LiveId" clId="{8BC3B9D7-31A6-4A0E-8B36-AE6C06216F72}" dt="2024-02-11T22:04:38.086" v="1952"/>
        <pc:sldMkLst>
          <pc:docMk/>
          <pc:sldMk cId="1365758342" sldId="259"/>
        </pc:sldMkLst>
        <pc:spChg chg="mod">
          <ac:chgData name="Giacomo Tartara" userId="7efea5e8efe6a18e" providerId="LiveId" clId="{8BC3B9D7-31A6-4A0E-8B36-AE6C06216F72}" dt="2024-02-01T11:20:49.284" v="556" actId="1076"/>
          <ac:spMkLst>
            <pc:docMk/>
            <pc:sldMk cId="1365758342" sldId="259"/>
            <ac:spMk id="2" creationId="{302F29BB-4FD2-BF49-86DD-4B7F9CE31422}"/>
          </ac:spMkLst>
        </pc:spChg>
        <pc:spChg chg="del">
          <ac:chgData name="Giacomo Tartara" userId="7efea5e8efe6a18e" providerId="LiveId" clId="{8BC3B9D7-31A6-4A0E-8B36-AE6C06216F72}" dt="2024-02-01T11:04:14.717" v="460" actId="478"/>
          <ac:spMkLst>
            <pc:docMk/>
            <pc:sldMk cId="1365758342" sldId="259"/>
            <ac:spMk id="3" creationId="{9AD041CB-1AD4-F700-6723-56034D4030E7}"/>
          </ac:spMkLst>
        </pc:spChg>
        <pc:picChg chg="add del mod">
          <ac:chgData name="Giacomo Tartara" userId="7efea5e8efe6a18e" providerId="LiveId" clId="{8BC3B9D7-31A6-4A0E-8B36-AE6C06216F72}" dt="2024-02-01T11:05:34.091" v="475" actId="478"/>
          <ac:picMkLst>
            <pc:docMk/>
            <pc:sldMk cId="1365758342" sldId="259"/>
            <ac:picMk id="4" creationId="{C32DD506-AE6F-E9C6-539E-BCAB8BC952CF}"/>
          </ac:picMkLst>
        </pc:picChg>
        <pc:picChg chg="add del mod">
          <ac:chgData name="Giacomo Tartara" userId="7efea5e8efe6a18e" providerId="LiveId" clId="{8BC3B9D7-31A6-4A0E-8B36-AE6C06216F72}" dt="2024-02-01T11:05:32.748" v="474" actId="478"/>
          <ac:picMkLst>
            <pc:docMk/>
            <pc:sldMk cId="1365758342" sldId="259"/>
            <ac:picMk id="5" creationId="{F64C4E78-3BEC-FAE5-3231-01959B86AB93}"/>
          </ac:picMkLst>
        </pc:picChg>
        <pc:picChg chg="add del mod">
          <ac:chgData name="Giacomo Tartara" userId="7efea5e8efe6a18e" providerId="LiveId" clId="{8BC3B9D7-31A6-4A0E-8B36-AE6C06216F72}" dt="2024-02-01T11:04:38.727" v="465" actId="478"/>
          <ac:picMkLst>
            <pc:docMk/>
            <pc:sldMk cId="1365758342" sldId="259"/>
            <ac:picMk id="6" creationId="{A43B79EA-1B72-1A89-B277-F24FD396F249}"/>
          </ac:picMkLst>
        </pc:picChg>
        <pc:picChg chg="add del mod">
          <ac:chgData name="Giacomo Tartara" userId="7efea5e8efe6a18e" providerId="LiveId" clId="{8BC3B9D7-31A6-4A0E-8B36-AE6C06216F72}" dt="2024-02-01T11:05:32.051" v="473" actId="478"/>
          <ac:picMkLst>
            <pc:docMk/>
            <pc:sldMk cId="1365758342" sldId="259"/>
            <ac:picMk id="7" creationId="{809E2466-996E-F4E2-E720-BDC08E08A99F}"/>
          </ac:picMkLst>
        </pc:picChg>
        <pc:picChg chg="add del mod">
          <ac:chgData name="Giacomo Tartara" userId="7efea5e8efe6a18e" providerId="LiveId" clId="{8BC3B9D7-31A6-4A0E-8B36-AE6C06216F72}" dt="2024-02-01T11:05:30.817" v="472" actId="478"/>
          <ac:picMkLst>
            <pc:docMk/>
            <pc:sldMk cId="1365758342" sldId="259"/>
            <ac:picMk id="8" creationId="{3F882247-E033-F23A-4799-46916C0C3E58}"/>
          </ac:picMkLst>
        </pc:picChg>
        <pc:picChg chg="add del mod">
          <ac:chgData name="Giacomo Tartara" userId="7efea5e8efe6a18e" providerId="LiveId" clId="{8BC3B9D7-31A6-4A0E-8B36-AE6C06216F72}" dt="2024-02-01T11:05:30.236" v="471" actId="478"/>
          <ac:picMkLst>
            <pc:docMk/>
            <pc:sldMk cId="1365758342" sldId="259"/>
            <ac:picMk id="9" creationId="{6336369A-1FF7-BFEC-E939-42B2913B5E5A}"/>
          </ac:picMkLst>
        </pc:picChg>
        <pc:picChg chg="add mod">
          <ac:chgData name="Giacomo Tartara" userId="7efea5e8efe6a18e" providerId="LiveId" clId="{8BC3B9D7-31A6-4A0E-8B36-AE6C06216F72}" dt="2024-02-07T16:00:56.386" v="1944" actId="1440"/>
          <ac:picMkLst>
            <pc:docMk/>
            <pc:sldMk cId="1365758342" sldId="259"/>
            <ac:picMk id="10" creationId="{7A67D82F-AE8B-96E9-374F-8317C06D520A}"/>
          </ac:picMkLst>
        </pc:picChg>
        <pc:picChg chg="add mod">
          <ac:chgData name="Giacomo Tartara" userId="7efea5e8efe6a18e" providerId="LiveId" clId="{8BC3B9D7-31A6-4A0E-8B36-AE6C06216F72}" dt="2024-02-07T16:01:01.272" v="1945" actId="1440"/>
          <ac:picMkLst>
            <pc:docMk/>
            <pc:sldMk cId="1365758342" sldId="259"/>
            <ac:picMk id="11" creationId="{3FDB3395-7A05-20F2-18D1-4C2B09A91437}"/>
          </ac:picMkLst>
        </pc:picChg>
      </pc:sldChg>
      <pc:sldChg chg="modSp new mod modTransition">
        <pc:chgData name="Giacomo Tartara" userId="7efea5e8efe6a18e" providerId="LiveId" clId="{8BC3B9D7-31A6-4A0E-8B36-AE6C06216F72}" dt="2024-02-12T18:31:43.367" v="1967" actId="20577"/>
        <pc:sldMkLst>
          <pc:docMk/>
          <pc:sldMk cId="2821782229" sldId="260"/>
        </pc:sldMkLst>
        <pc:spChg chg="mod">
          <ac:chgData name="Giacomo Tartara" userId="7efea5e8efe6a18e" providerId="LiveId" clId="{8BC3B9D7-31A6-4A0E-8B36-AE6C06216F72}" dt="2024-02-01T11:21:46.321" v="579" actId="20577"/>
          <ac:spMkLst>
            <pc:docMk/>
            <pc:sldMk cId="2821782229" sldId="260"/>
            <ac:spMk id="2" creationId="{DA9E5AF8-045A-3034-EB3D-626EE5329E1E}"/>
          </ac:spMkLst>
        </pc:spChg>
        <pc:spChg chg="mod">
          <ac:chgData name="Giacomo Tartara" userId="7efea5e8efe6a18e" providerId="LiveId" clId="{8BC3B9D7-31A6-4A0E-8B36-AE6C06216F72}" dt="2024-02-12T18:31:43.367" v="1967" actId="20577"/>
          <ac:spMkLst>
            <pc:docMk/>
            <pc:sldMk cId="2821782229" sldId="260"/>
            <ac:spMk id="3" creationId="{7B34E8BC-661E-A9AC-679C-C06288706616}"/>
          </ac:spMkLst>
        </pc:spChg>
      </pc:sldChg>
      <pc:sldChg chg="modSp add mod modTransition">
        <pc:chgData name="Giacomo Tartara" userId="7efea5e8efe6a18e" providerId="LiveId" clId="{8BC3B9D7-31A6-4A0E-8B36-AE6C06216F72}" dt="2024-02-13T22:15:29.328" v="1968" actId="20577"/>
        <pc:sldMkLst>
          <pc:docMk/>
          <pc:sldMk cId="2538605629" sldId="261"/>
        </pc:sldMkLst>
        <pc:spChg chg="mod">
          <ac:chgData name="Giacomo Tartara" userId="7efea5e8efe6a18e" providerId="LiveId" clId="{8BC3B9D7-31A6-4A0E-8B36-AE6C06216F72}" dt="2024-02-13T22:15:29.328" v="1968" actId="20577"/>
          <ac:spMkLst>
            <pc:docMk/>
            <pc:sldMk cId="2538605629" sldId="261"/>
            <ac:spMk id="3" creationId="{7B34E8BC-661E-A9AC-679C-C06288706616}"/>
          </ac:spMkLst>
        </pc:spChg>
      </pc:sldChg>
      <pc:sldChg chg="addSp modSp new mod modTransition">
        <pc:chgData name="Giacomo Tartara" userId="7efea5e8efe6a18e" providerId="LiveId" clId="{8BC3B9D7-31A6-4A0E-8B36-AE6C06216F72}" dt="2024-02-11T22:04:38.086" v="1952"/>
        <pc:sldMkLst>
          <pc:docMk/>
          <pc:sldMk cId="2977047244" sldId="262"/>
        </pc:sldMkLst>
        <pc:spChg chg="mod">
          <ac:chgData name="Giacomo Tartara" userId="7efea5e8efe6a18e" providerId="LiveId" clId="{8BC3B9D7-31A6-4A0E-8B36-AE6C06216F72}" dt="2024-02-01T16:17:23.251" v="1403" actId="113"/>
          <ac:spMkLst>
            <pc:docMk/>
            <pc:sldMk cId="2977047244" sldId="262"/>
            <ac:spMk id="2" creationId="{EB36D596-C245-FDB5-E858-FF167FFC0891}"/>
          </ac:spMkLst>
        </pc:spChg>
        <pc:spChg chg="mod">
          <ac:chgData name="Giacomo Tartara" userId="7efea5e8efe6a18e" providerId="LiveId" clId="{8BC3B9D7-31A6-4A0E-8B36-AE6C06216F72}" dt="2024-02-01T16:42:20.880" v="1469" actId="27636"/>
          <ac:spMkLst>
            <pc:docMk/>
            <pc:sldMk cId="2977047244" sldId="262"/>
            <ac:spMk id="3" creationId="{7BA38D3C-31B5-C4F0-F441-2C1C83E60863}"/>
          </ac:spMkLst>
        </pc:spChg>
        <pc:picChg chg="add mod modCrop">
          <ac:chgData name="Giacomo Tartara" userId="7efea5e8efe6a18e" providerId="LiveId" clId="{8BC3B9D7-31A6-4A0E-8B36-AE6C06216F72}" dt="2024-02-01T16:25:40.618" v="1447" actId="1076"/>
          <ac:picMkLst>
            <pc:docMk/>
            <pc:sldMk cId="2977047244" sldId="262"/>
            <ac:picMk id="4" creationId="{5B6F1A0B-38C0-25C6-8F61-9A10D961999F}"/>
          </ac:picMkLst>
        </pc:picChg>
        <pc:picChg chg="add mod modCrop">
          <ac:chgData name="Giacomo Tartara" userId="7efea5e8efe6a18e" providerId="LiveId" clId="{8BC3B9D7-31A6-4A0E-8B36-AE6C06216F72}" dt="2024-02-01T16:25:44.988" v="1448" actId="1076"/>
          <ac:picMkLst>
            <pc:docMk/>
            <pc:sldMk cId="2977047244" sldId="262"/>
            <ac:picMk id="5" creationId="{03EA3340-516F-5256-2DB4-0DF1447C2675}"/>
          </ac:picMkLst>
        </pc:picChg>
      </pc:sldChg>
      <pc:sldChg chg="addSp delSp modSp new del mod modTransition delAnim modAnim">
        <pc:chgData name="Giacomo Tartara" userId="7efea5e8efe6a18e" providerId="LiveId" clId="{8BC3B9D7-31A6-4A0E-8B36-AE6C06216F72}" dt="2024-02-12T18:29:12.288" v="1963" actId="47"/>
        <pc:sldMkLst>
          <pc:docMk/>
          <pc:sldMk cId="1879109736" sldId="263"/>
        </pc:sldMkLst>
        <pc:spChg chg="mod">
          <ac:chgData name="Giacomo Tartara" userId="7efea5e8efe6a18e" providerId="LiveId" clId="{8BC3B9D7-31A6-4A0E-8B36-AE6C06216F72}" dt="2024-02-01T16:58:40.100" v="1554" actId="403"/>
          <ac:spMkLst>
            <pc:docMk/>
            <pc:sldMk cId="1879109736" sldId="263"/>
            <ac:spMk id="2" creationId="{50CF7A28-BBCA-9DF1-D3DF-15772EBF4424}"/>
          </ac:spMkLst>
        </pc:spChg>
        <pc:spChg chg="add del mod">
          <ac:chgData name="Giacomo Tartara" userId="7efea5e8efe6a18e" providerId="LiveId" clId="{8BC3B9D7-31A6-4A0E-8B36-AE6C06216F72}" dt="2024-02-02T17:49:59.550" v="1937"/>
          <ac:spMkLst>
            <pc:docMk/>
            <pc:sldMk cId="1879109736" sldId="263"/>
            <ac:spMk id="3" creationId="{29C3C8D4-D971-8027-F11E-70E7164FC765}"/>
          </ac:spMkLst>
        </pc:spChg>
        <pc:spChg chg="add del mod">
          <ac:chgData name="Giacomo Tartara" userId="7efea5e8efe6a18e" providerId="LiveId" clId="{8BC3B9D7-31A6-4A0E-8B36-AE6C06216F72}" dt="2024-02-12T18:26:24.338" v="1955" actId="478"/>
          <ac:spMkLst>
            <pc:docMk/>
            <pc:sldMk cId="1879109736" sldId="263"/>
            <ac:spMk id="5" creationId="{AC3E7170-5E80-C3AC-479D-899DAF82045A}"/>
          </ac:spMkLst>
        </pc:spChg>
        <pc:picChg chg="add del mod">
          <ac:chgData name="Giacomo Tartara" userId="7efea5e8efe6a18e" providerId="LiveId" clId="{8BC3B9D7-31A6-4A0E-8B36-AE6C06216F72}" dt="2024-02-12T18:26:20.649" v="1954" actId="478"/>
          <ac:picMkLst>
            <pc:docMk/>
            <pc:sldMk cId="1879109736" sldId="263"/>
            <ac:picMk id="4" creationId="{DB542C0C-5D1D-694A-AE93-8BA2F8DB7227}"/>
          </ac:picMkLst>
        </pc:picChg>
        <pc:picChg chg="add del mod">
          <ac:chgData name="Giacomo Tartara" userId="7efea5e8efe6a18e" providerId="LiveId" clId="{8BC3B9D7-31A6-4A0E-8B36-AE6C06216F72}" dt="2024-02-12T18:27:14.263" v="1959" actId="478"/>
          <ac:picMkLst>
            <pc:docMk/>
            <pc:sldMk cId="1879109736" sldId="263"/>
            <ac:picMk id="6" creationId="{5B76ED16-5E01-2E0C-269F-6DD28F5110A8}"/>
          </ac:picMkLst>
        </pc:picChg>
        <pc:picChg chg="add del mod">
          <ac:chgData name="Giacomo Tartara" userId="7efea5e8efe6a18e" providerId="LiveId" clId="{8BC3B9D7-31A6-4A0E-8B36-AE6C06216F72}" dt="2024-02-12T18:27:26.378" v="1962" actId="478"/>
          <ac:picMkLst>
            <pc:docMk/>
            <pc:sldMk cId="1879109736" sldId="263"/>
            <ac:picMk id="7" creationId="{F6AA919A-81B7-DEC2-B885-E03DC5D190A3}"/>
          </ac:picMkLst>
        </pc:picChg>
      </pc:sldChg>
      <pc:sldChg chg="modSp new mod modTransition">
        <pc:chgData name="Giacomo Tartara" userId="7efea5e8efe6a18e" providerId="LiveId" clId="{8BC3B9D7-31A6-4A0E-8B36-AE6C06216F72}" dt="2024-02-11T22:04:38.086" v="1952"/>
        <pc:sldMkLst>
          <pc:docMk/>
          <pc:sldMk cId="1206923194" sldId="264"/>
        </pc:sldMkLst>
        <pc:spChg chg="mod">
          <ac:chgData name="Giacomo Tartara" userId="7efea5e8efe6a18e" providerId="LiveId" clId="{8BC3B9D7-31A6-4A0E-8B36-AE6C06216F72}" dt="2024-02-01T16:58:47.654" v="1555" actId="2711"/>
          <ac:spMkLst>
            <pc:docMk/>
            <pc:sldMk cId="1206923194" sldId="264"/>
            <ac:spMk id="2" creationId="{1E54D354-90F1-AAB0-C02B-C85906232C76}"/>
          </ac:spMkLst>
        </pc:spChg>
      </pc:sldChg>
      <pc:sldChg chg="delSp modSp new mod modTransition setBg">
        <pc:chgData name="Giacomo Tartara" userId="7efea5e8efe6a18e" providerId="LiveId" clId="{8BC3B9D7-31A6-4A0E-8B36-AE6C06216F72}" dt="2024-02-11T22:04:38.086" v="1952"/>
        <pc:sldMkLst>
          <pc:docMk/>
          <pc:sldMk cId="3634466519" sldId="265"/>
        </pc:sldMkLst>
        <pc:spChg chg="mod">
          <ac:chgData name="Giacomo Tartara" userId="7efea5e8efe6a18e" providerId="LiveId" clId="{8BC3B9D7-31A6-4A0E-8B36-AE6C06216F72}" dt="2024-02-01T17:02:48.364" v="1611" actId="1076"/>
          <ac:spMkLst>
            <pc:docMk/>
            <pc:sldMk cId="3634466519" sldId="265"/>
            <ac:spMk id="2" creationId="{B28942AC-ABB3-6A8D-000A-8DAB468D52C3}"/>
          </ac:spMkLst>
        </pc:spChg>
        <pc:spChg chg="del">
          <ac:chgData name="Giacomo Tartara" userId="7efea5e8efe6a18e" providerId="LiveId" clId="{8BC3B9D7-31A6-4A0E-8B36-AE6C06216F72}" dt="2024-02-01T16:59:37.764" v="1583" actId="478"/>
          <ac:spMkLst>
            <pc:docMk/>
            <pc:sldMk cId="3634466519" sldId="265"/>
            <ac:spMk id="3" creationId="{BD3B8C27-6F87-31AA-327C-AF5663F00CC3}"/>
          </ac:spMkLst>
        </pc:spChg>
      </pc:sldChg>
      <pc:sldChg chg="modTransition">
        <pc:chgData name="Giacomo Tartara" userId="7efea5e8efe6a18e" providerId="LiveId" clId="{8BC3B9D7-31A6-4A0E-8B36-AE6C06216F72}" dt="2024-02-11T22:04:38.086" v="1952"/>
        <pc:sldMkLst>
          <pc:docMk/>
          <pc:sldMk cId="2764052433" sldId="266"/>
        </pc:sldMkLst>
      </pc:sldChg>
      <pc:sldChg chg="modSp mod">
        <pc:chgData name="Giacomo Tartara" userId="7efea5e8efe6a18e" providerId="LiveId" clId="{8BC3B9D7-31A6-4A0E-8B36-AE6C06216F72}" dt="2024-02-12T18:29:24.318" v="1965" actId="1076"/>
        <pc:sldMkLst>
          <pc:docMk/>
          <pc:sldMk cId="3436831603" sldId="267"/>
        </pc:sldMkLst>
        <pc:picChg chg="mod">
          <ac:chgData name="Giacomo Tartara" userId="7efea5e8efe6a18e" providerId="LiveId" clId="{8BC3B9D7-31A6-4A0E-8B36-AE6C06216F72}" dt="2024-02-12T18:29:24.318" v="1965" actId="1076"/>
          <ac:picMkLst>
            <pc:docMk/>
            <pc:sldMk cId="3436831603" sldId="267"/>
            <ac:picMk id="12" creationId="{5B76ED16-5E01-2E0C-269F-6DD28F5110A8}"/>
          </ac:picMkLst>
        </pc:picChg>
      </pc:sldChg>
      <pc:sldMasterChg chg="modTransition setBg modSldLayout">
        <pc:chgData name="Giacomo Tartara" userId="7efea5e8efe6a18e" providerId="LiveId" clId="{8BC3B9D7-31A6-4A0E-8B36-AE6C06216F72}" dt="2024-02-11T22:04:38.086" v="1952"/>
        <pc:sldMasterMkLst>
          <pc:docMk/>
          <pc:sldMasterMk cId="0" sldId="2147483648"/>
        </pc:sldMasterMkLst>
        <pc:sldLayoutChg chg="modTransition setBg">
          <pc:chgData name="Giacomo Tartara" userId="7efea5e8efe6a18e" providerId="LiveId" clId="{8BC3B9D7-31A6-4A0E-8B36-AE6C06216F72}" dt="2024-02-11T22:04:38.086" v="1952"/>
          <pc:sldLayoutMkLst>
            <pc:docMk/>
            <pc:sldMasterMk cId="0" sldId="2147483648"/>
            <pc:sldLayoutMk cId="0" sldId="2147483649"/>
          </pc:sldLayoutMkLst>
        </pc:sldLayoutChg>
        <pc:sldLayoutChg chg="modTransition setBg">
          <pc:chgData name="Giacomo Tartara" userId="7efea5e8efe6a18e" providerId="LiveId" clId="{8BC3B9D7-31A6-4A0E-8B36-AE6C06216F72}" dt="2024-02-11T22:04:38.086" v="1952"/>
          <pc:sldLayoutMkLst>
            <pc:docMk/>
            <pc:sldMasterMk cId="0" sldId="2147483648"/>
            <pc:sldLayoutMk cId="0" sldId="2147483650"/>
          </pc:sldLayoutMkLst>
        </pc:sldLayoutChg>
        <pc:sldLayoutChg chg="modTransition setBg">
          <pc:chgData name="Giacomo Tartara" userId="7efea5e8efe6a18e" providerId="LiveId" clId="{8BC3B9D7-31A6-4A0E-8B36-AE6C06216F72}" dt="2024-02-11T22:04:38.086" v="1952"/>
          <pc:sldLayoutMkLst>
            <pc:docMk/>
            <pc:sldMasterMk cId="0" sldId="2147483648"/>
            <pc:sldLayoutMk cId="0" sldId="2147483651"/>
          </pc:sldLayoutMkLst>
        </pc:sldLayoutChg>
        <pc:sldLayoutChg chg="modTransition setBg">
          <pc:chgData name="Giacomo Tartara" userId="7efea5e8efe6a18e" providerId="LiveId" clId="{8BC3B9D7-31A6-4A0E-8B36-AE6C06216F72}" dt="2024-02-11T22:04:38.086" v="1952"/>
          <pc:sldLayoutMkLst>
            <pc:docMk/>
            <pc:sldMasterMk cId="0" sldId="2147483648"/>
            <pc:sldLayoutMk cId="0" sldId="2147483652"/>
          </pc:sldLayoutMkLst>
        </pc:sldLayoutChg>
        <pc:sldLayoutChg chg="modTransition setBg">
          <pc:chgData name="Giacomo Tartara" userId="7efea5e8efe6a18e" providerId="LiveId" clId="{8BC3B9D7-31A6-4A0E-8B36-AE6C06216F72}" dt="2024-02-11T22:04:38.086" v="1952"/>
          <pc:sldLayoutMkLst>
            <pc:docMk/>
            <pc:sldMasterMk cId="0" sldId="2147483648"/>
            <pc:sldLayoutMk cId="0" sldId="2147483653"/>
          </pc:sldLayoutMkLst>
        </pc:sldLayoutChg>
        <pc:sldLayoutChg chg="modTransition setBg">
          <pc:chgData name="Giacomo Tartara" userId="7efea5e8efe6a18e" providerId="LiveId" clId="{8BC3B9D7-31A6-4A0E-8B36-AE6C06216F72}" dt="2024-02-11T22:04:38.086" v="1952"/>
          <pc:sldLayoutMkLst>
            <pc:docMk/>
            <pc:sldMasterMk cId="0" sldId="2147483648"/>
            <pc:sldLayoutMk cId="0" sldId="2147483654"/>
          </pc:sldLayoutMkLst>
        </pc:sldLayoutChg>
        <pc:sldLayoutChg chg="modTransition setBg">
          <pc:chgData name="Giacomo Tartara" userId="7efea5e8efe6a18e" providerId="LiveId" clId="{8BC3B9D7-31A6-4A0E-8B36-AE6C06216F72}" dt="2024-02-11T22:04:38.086" v="1952"/>
          <pc:sldLayoutMkLst>
            <pc:docMk/>
            <pc:sldMasterMk cId="0" sldId="2147483648"/>
            <pc:sldLayoutMk cId="0" sldId="2147483655"/>
          </pc:sldLayoutMkLst>
        </pc:sldLayoutChg>
        <pc:sldLayoutChg chg="modTransition setBg">
          <pc:chgData name="Giacomo Tartara" userId="7efea5e8efe6a18e" providerId="LiveId" clId="{8BC3B9D7-31A6-4A0E-8B36-AE6C06216F72}" dt="2024-02-11T22:04:38.086" v="1952"/>
          <pc:sldLayoutMkLst>
            <pc:docMk/>
            <pc:sldMasterMk cId="0" sldId="2147483648"/>
            <pc:sldLayoutMk cId="0" sldId="2147483656"/>
          </pc:sldLayoutMkLst>
        </pc:sldLayoutChg>
        <pc:sldLayoutChg chg="modTransition setBg">
          <pc:chgData name="Giacomo Tartara" userId="7efea5e8efe6a18e" providerId="LiveId" clId="{8BC3B9D7-31A6-4A0E-8B36-AE6C06216F72}" dt="2024-02-11T22:04:38.086" v="1952"/>
          <pc:sldLayoutMkLst>
            <pc:docMk/>
            <pc:sldMasterMk cId="0" sldId="2147483648"/>
            <pc:sldLayoutMk cId="0" sldId="2147483657"/>
          </pc:sldLayoutMkLst>
        </pc:sldLayoutChg>
        <pc:sldLayoutChg chg="modTransition setBg">
          <pc:chgData name="Giacomo Tartara" userId="7efea5e8efe6a18e" providerId="LiveId" clId="{8BC3B9D7-31A6-4A0E-8B36-AE6C06216F72}" dt="2024-02-11T22:04:38.086" v="1952"/>
          <pc:sldLayoutMkLst>
            <pc:docMk/>
            <pc:sldMasterMk cId="0" sldId="2147483648"/>
            <pc:sldLayoutMk cId="0" sldId="2147483658"/>
          </pc:sldLayoutMkLst>
        </pc:sldLayoutChg>
        <pc:sldLayoutChg chg="modTransition setBg">
          <pc:chgData name="Giacomo Tartara" userId="7efea5e8efe6a18e" providerId="LiveId" clId="{8BC3B9D7-31A6-4A0E-8B36-AE6C06216F72}" dt="2024-02-11T22:04:38.086" v="1952"/>
          <pc:sldLayoutMkLst>
            <pc:docMk/>
            <pc:sldMasterMk cId="0" sldId="2147483648"/>
            <pc:sldLayoutMk cId="0" sldId="2147483659"/>
          </pc:sldLayoutMkLst>
        </pc:sldLayoutChg>
        <pc:sldLayoutChg chg="modTransition setBg">
          <pc:chgData name="Giacomo Tartara" userId="7efea5e8efe6a18e" providerId="LiveId" clId="{8BC3B9D7-31A6-4A0E-8B36-AE6C06216F72}" dt="2024-02-11T22:04:38.086" v="1952"/>
          <pc:sldLayoutMkLst>
            <pc:docMk/>
            <pc:sldMasterMk cId="0" sldId="2147483648"/>
            <pc:sldLayoutMk cId="0" sldId="2147483660"/>
          </pc:sldLayoutMkLst>
        </pc:sldLayoutChg>
        <pc:sldLayoutChg chg="modTransition setBg">
          <pc:chgData name="Giacomo Tartara" userId="7efea5e8efe6a18e" providerId="LiveId" clId="{8BC3B9D7-31A6-4A0E-8B36-AE6C06216F72}" dt="2024-02-11T22:04:38.086" v="1952"/>
          <pc:sldLayoutMkLst>
            <pc:docMk/>
            <pc:sldMasterMk cId="0" sldId="2147483648"/>
            <pc:sldLayoutMk cId="0" sldId="2147483661"/>
          </pc:sldLayoutMkLst>
        </pc:sldLayoutChg>
        <pc:sldLayoutChg chg="modTransition setBg">
          <pc:chgData name="Giacomo Tartara" userId="7efea5e8efe6a18e" providerId="LiveId" clId="{8BC3B9D7-31A6-4A0E-8B36-AE6C06216F72}" dt="2024-02-11T22:04:38.086" v="1952"/>
          <pc:sldLayoutMkLst>
            <pc:docMk/>
            <pc:sldMasterMk cId="0" sldId="2147483648"/>
            <pc:sldLayoutMk cId="0" sldId="2147483662"/>
          </pc:sldLayoutMkLst>
        </pc:sldLayoutChg>
        <pc:sldLayoutChg chg="modTransition setBg">
          <pc:chgData name="Giacomo Tartara" userId="7efea5e8efe6a18e" providerId="LiveId" clId="{8BC3B9D7-31A6-4A0E-8B36-AE6C06216F72}" dt="2024-02-11T22:04:38.086" v="1952"/>
          <pc:sldLayoutMkLst>
            <pc:docMk/>
            <pc:sldMasterMk cId="0" sldId="2147483648"/>
            <pc:sldLayoutMk cId="0" sldId="2147483663"/>
          </pc:sldLayoutMkLst>
        </pc:sldLayoutChg>
        <pc:sldLayoutChg chg="modTransition setBg">
          <pc:chgData name="Giacomo Tartara" userId="7efea5e8efe6a18e" providerId="LiveId" clId="{8BC3B9D7-31A6-4A0E-8B36-AE6C06216F72}" dt="2024-02-11T22:04:38.086" v="1952"/>
          <pc:sldLayoutMkLst>
            <pc:docMk/>
            <pc:sldMasterMk cId="0" sldId="2147483648"/>
            <pc:sldLayoutMk cId="0" sldId="2147483664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0E14EC-A7AF-49D4-B734-B26391AC0D1B}" type="datetimeFigureOut">
              <a:rPr lang="it-IT" smtClean="0"/>
              <a:t>13/02/2024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076E6F-FFCA-4D19-B380-FA642A81052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22567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Come primo riscontro del fatto che il programma implementato su </a:t>
            </a:r>
            <a:r>
              <a:rPr lang="it-IT" dirty="0" err="1"/>
              <a:t>arduino</a:t>
            </a:r>
            <a:r>
              <a:rPr lang="it-IT" dirty="0"/>
              <a:t> funzioni vengono stampati sul serial monitor </a:t>
            </a:r>
            <a:r>
              <a:rPr lang="it-IT" dirty="0" err="1"/>
              <a:t>dell’arduino</a:t>
            </a:r>
            <a:r>
              <a:rPr lang="it-IT" dirty="0"/>
              <a:t> ide la conferma dell’avvenuta connessione alla rete </a:t>
            </a:r>
            <a:r>
              <a:rPr lang="it-IT" dirty="0" err="1"/>
              <a:t>wifi</a:t>
            </a:r>
            <a:r>
              <a:rPr lang="it-IT" dirty="0"/>
              <a:t>, i valori acquisiti dai sensori e le risposte http provenienti dai server.</a:t>
            </a:r>
          </a:p>
          <a:p>
            <a:r>
              <a:rPr lang="it-IT" dirty="0"/>
              <a:t>Nel video viene mostrato un esempio di funzionamento del sistema in cui si è evidenziato l’attivazione della pompa d’irrigazione in seguito alla misurazione di un basso livello di umidità del suolo.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7CAFE93-BC22-4B9F-8A7C-98F08307202F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217966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sotto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 cita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2/13/2024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2/13/2024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2/13/2024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 dirty="0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90000"/>
                <a:lumMod val="120000"/>
              </a:schemeClr>
            </a:gs>
            <a:gs pos="55000">
              <a:schemeClr val="bg2">
                <a:shade val="98000"/>
                <a:satMod val="120000"/>
                <a:lumMod val="98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157"/>
            <a:ext cx="2356674" cy="6853096"/>
            <a:chOff x="6627813" y="195610"/>
            <a:chExt cx="1952625" cy="5678141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5610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2/13/2024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2">
              <a:lumMod val="7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ttotitolo 2">
            <a:extLst>
              <a:ext uri="{FF2B5EF4-FFF2-40B4-BE49-F238E27FC236}">
                <a16:creationId xmlns:a16="http://schemas.microsoft.com/office/drawing/2014/main" id="{AA335E09-3B30-D0EC-2D30-A4F7372E89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19208" y="3242387"/>
            <a:ext cx="6153571" cy="695131"/>
          </a:xfrm>
        </p:spPr>
        <p:txBody>
          <a:bodyPr/>
          <a:lstStyle/>
          <a:p>
            <a:pPr algn="ctr"/>
            <a:r>
              <a:rPr lang="it-IT" sz="16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CORSO DI STUDIO IN INGEGNERIA ELETTRONICA E TECNOLOGIE DELL’INFORMAZIONE </a:t>
            </a:r>
            <a:endParaRPr lang="it-IT" sz="1600" kern="100" dirty="0">
              <a:solidFill>
                <a:srgbClr val="000000"/>
              </a:solidFill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algn="ctr"/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1B581AD7-235E-B201-0165-E1D47BC905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2173" y="340402"/>
            <a:ext cx="4667654" cy="258781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78A74C90-8DBA-3491-1A00-0F70414BEDC0}"/>
              </a:ext>
            </a:extLst>
          </p:cNvPr>
          <p:cNvSpPr txBox="1"/>
          <p:nvPr/>
        </p:nvSpPr>
        <p:spPr>
          <a:xfrm>
            <a:off x="2759909" y="3937518"/>
            <a:ext cx="6672168" cy="1188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350" indent="-6350" algn="ctr">
              <a:lnSpc>
                <a:spcPct val="102000"/>
              </a:lnSpc>
              <a:spcAft>
                <a:spcPts val="505"/>
              </a:spcAft>
            </a:pPr>
            <a:r>
              <a:rPr lang="it-IT" sz="2200" b="1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Progetto e implementazione di un sistema embedded </a:t>
            </a:r>
            <a:endParaRPr lang="it-IT" sz="2200" b="1" kern="100" dirty="0">
              <a:solidFill>
                <a:srgbClr val="000000"/>
              </a:solidFill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6350" indent="-6350" algn="ctr">
              <a:lnSpc>
                <a:spcPct val="102000"/>
              </a:lnSpc>
              <a:spcAft>
                <a:spcPts val="505"/>
              </a:spcAft>
            </a:pPr>
            <a:r>
              <a:rPr lang="it-IT" sz="2200" b="1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per il monitoraggio dello stato di salute di una pianta </a:t>
            </a:r>
            <a:endParaRPr lang="it-IT" sz="2200" b="1" kern="100" dirty="0">
              <a:solidFill>
                <a:srgbClr val="000000"/>
              </a:solidFill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endParaRPr lang="it-IT" dirty="0"/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4850E89C-2199-E72B-73DD-B88DB4E68A5C}"/>
              </a:ext>
            </a:extLst>
          </p:cNvPr>
          <p:cNvSpPr txBox="1"/>
          <p:nvPr/>
        </p:nvSpPr>
        <p:spPr>
          <a:xfrm>
            <a:off x="1572971" y="5635261"/>
            <a:ext cx="3248613" cy="7021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255" indent="-6350" algn="just">
              <a:lnSpc>
                <a:spcPct val="106000"/>
              </a:lnSpc>
              <a:spcAft>
                <a:spcPts val="770"/>
              </a:spcAft>
            </a:pPr>
            <a:r>
              <a:rPr lang="it-IT" sz="16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Relatore: Prof. Riccardo Berta</a:t>
            </a:r>
            <a:endParaRPr lang="it-IT" sz="1600" kern="100" dirty="0">
              <a:solidFill>
                <a:srgbClr val="000000"/>
              </a:solidFill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r>
              <a:rPr lang="it-IT" sz="16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Correlatore: Dott. Matteo Fresta </a:t>
            </a:r>
            <a:endParaRPr lang="it-IT" sz="1600" dirty="0"/>
          </a:p>
        </p:txBody>
      </p:sp>
      <p:sp>
        <p:nvSpPr>
          <p:cNvPr id="39" name="CasellaDiTesto 38">
            <a:extLst>
              <a:ext uri="{FF2B5EF4-FFF2-40B4-BE49-F238E27FC236}">
                <a16:creationId xmlns:a16="http://schemas.microsoft.com/office/drawing/2014/main" id="{2F42281E-A0B2-5C0E-0D38-6CA0F3304EAB}"/>
              </a:ext>
            </a:extLst>
          </p:cNvPr>
          <p:cNvSpPr txBox="1"/>
          <p:nvPr/>
        </p:nvSpPr>
        <p:spPr>
          <a:xfrm>
            <a:off x="4821584" y="4984743"/>
            <a:ext cx="25488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Candidato: Giacomo Tartara </a:t>
            </a:r>
            <a:endParaRPr lang="it-IT" sz="1600" kern="100" dirty="0">
              <a:solidFill>
                <a:srgbClr val="000000"/>
              </a:solidFill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endParaRPr lang="it-IT" sz="1600" dirty="0"/>
          </a:p>
        </p:txBody>
      </p:sp>
    </p:spTree>
    <p:extLst>
      <p:ext uri="{BB962C8B-B14F-4D97-AF65-F5344CB8AC3E}">
        <p14:creationId xmlns:p14="http://schemas.microsoft.com/office/powerpoint/2010/main" val="4096465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E54D354-90F1-AAB0-C02B-C85906232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Lavori futuri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00D0DC1-C527-DF71-5E78-6C95A0F49A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726163"/>
            <a:ext cx="8728821" cy="405443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it-IT" sz="2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Possibili lavori futuri potrebbero essere:</a:t>
            </a:r>
          </a:p>
          <a:p>
            <a:pPr marL="0" indent="0">
              <a:buNone/>
            </a:pPr>
            <a:endParaRPr lang="it-IT" sz="28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it-IT" sz="2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Rendere il sistema utilizzabile outdoor e indipendente dalla rete elettrica</a:t>
            </a:r>
          </a:p>
          <a:p>
            <a:endParaRPr lang="it-IT" sz="32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it-IT" sz="2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Creare una board custom</a:t>
            </a:r>
          </a:p>
          <a:p>
            <a:endParaRPr lang="it-IT" sz="32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it-IT" sz="2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Implementare nuove funzionalità per l’applicazione</a:t>
            </a:r>
          </a:p>
        </p:txBody>
      </p:sp>
    </p:spTree>
    <p:extLst>
      <p:ext uri="{BB962C8B-B14F-4D97-AF65-F5344CB8AC3E}">
        <p14:creationId xmlns:p14="http://schemas.microsoft.com/office/powerpoint/2010/main" val="27640524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28942AC-ABB3-6A8D-000A-8DAB468D52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0682" y="3025450"/>
            <a:ext cx="8662870" cy="1031033"/>
          </a:xfrm>
        </p:spPr>
        <p:txBody>
          <a:bodyPr>
            <a:normAutofit/>
          </a:bodyPr>
          <a:lstStyle/>
          <a:p>
            <a:pPr algn="ctr"/>
            <a:r>
              <a:rPr lang="it-IT" sz="4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GRAZIE PER L’ATTENZIONE</a:t>
            </a:r>
          </a:p>
        </p:txBody>
      </p:sp>
    </p:spTree>
    <p:extLst>
      <p:ext uri="{BB962C8B-B14F-4D97-AF65-F5344CB8AC3E}">
        <p14:creationId xmlns:p14="http://schemas.microsoft.com/office/powerpoint/2010/main" val="36344665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6ECA4FE-832F-70DC-086B-E18A8A380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9212" y="801392"/>
            <a:ext cx="8911687" cy="1280890"/>
          </a:xfrm>
        </p:spPr>
        <p:txBody>
          <a:bodyPr>
            <a:normAutofit/>
          </a:bodyPr>
          <a:lstStyle/>
          <a:p>
            <a:r>
              <a:rPr lang="it-IT" sz="4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Obiettivi della Tesi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A03A646-4C5D-0A5D-8949-9AFF7BB9D3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3" y="2121160"/>
            <a:ext cx="8383588" cy="3777622"/>
          </a:xfrm>
        </p:spPr>
        <p:txBody>
          <a:bodyPr>
            <a:normAutofit lnSpcReduction="10000"/>
          </a:bodyPr>
          <a:lstStyle/>
          <a:p>
            <a:r>
              <a:rPr lang="it-IT" sz="2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Progettare un sistema per il monitoraggio e il mantenimento delle condizioni di salute e ambientali di una pianta</a:t>
            </a:r>
          </a:p>
          <a:p>
            <a:endParaRPr lang="it-IT" sz="28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it-IT" sz="2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Realizzare un prototipo fisico del sistema stesso </a:t>
            </a:r>
          </a:p>
          <a:p>
            <a:endParaRPr lang="it-IT" sz="28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it-IT" sz="2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Implementare un’applicazione che permetta la visualizzazione dei dati raccolti dal sistema</a:t>
            </a:r>
          </a:p>
        </p:txBody>
      </p:sp>
    </p:spTree>
    <p:extLst>
      <p:ext uri="{BB962C8B-B14F-4D97-AF65-F5344CB8AC3E}">
        <p14:creationId xmlns:p14="http://schemas.microsoft.com/office/powerpoint/2010/main" val="32928948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751FBFC-C6FB-E7FF-F6F9-AEF5D7A59F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5464" y="739562"/>
            <a:ext cx="8911687" cy="990378"/>
          </a:xfrm>
        </p:spPr>
        <p:txBody>
          <a:bodyPr>
            <a:normAutofit/>
          </a:bodyPr>
          <a:lstStyle/>
          <a:p>
            <a:r>
              <a:rPr lang="it-IT" sz="4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Architettura del sistema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17F56359-77B7-C4C9-AB2D-9E3BD81966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94" t="2567" r="4027"/>
          <a:stretch/>
        </p:blipFill>
        <p:spPr>
          <a:xfrm>
            <a:off x="1495468" y="1802363"/>
            <a:ext cx="9201064" cy="40759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13C9F4DD-73E7-FFD7-728D-1183FB2569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8812" y="5048005"/>
            <a:ext cx="921498" cy="363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142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02F29BB-4FD2-BF49-86DD-4B7F9CE314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6312" y="736078"/>
            <a:ext cx="8911687" cy="1280890"/>
          </a:xfrm>
        </p:spPr>
        <p:txBody>
          <a:bodyPr>
            <a:normAutofit/>
          </a:bodyPr>
          <a:lstStyle/>
          <a:p>
            <a:r>
              <a:rPr lang="it-IT" sz="4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Collegamenti hardware</a:t>
            </a:r>
          </a:p>
        </p:txBody>
      </p:sp>
      <p:pic>
        <p:nvPicPr>
          <p:cNvPr id="10" name="Immagine 9" descr="Immagine che contiene schermata, macchina, testo, design&#10;&#10;Descrizione generata automaticamente">
            <a:extLst>
              <a:ext uri="{FF2B5EF4-FFF2-40B4-BE49-F238E27FC236}">
                <a16:creationId xmlns:a16="http://schemas.microsoft.com/office/drawing/2014/main" id="{7A67D82F-AE8B-96E9-374F-8317C06D52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24" t="20519" r="25365" b="18868"/>
          <a:stretch/>
        </p:blipFill>
        <p:spPr bwMode="auto">
          <a:xfrm>
            <a:off x="1514242" y="1777359"/>
            <a:ext cx="5735644" cy="41292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3FDB3395-7A05-20F2-18D1-4C2B09A9143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6497" y="2127639"/>
            <a:ext cx="4447052" cy="34286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657583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A9E5AF8-045A-3034-EB3D-626EE5329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745408"/>
            <a:ext cx="8911687" cy="1280890"/>
          </a:xfrm>
        </p:spPr>
        <p:txBody>
          <a:bodyPr>
            <a:normAutofit/>
          </a:bodyPr>
          <a:lstStyle/>
          <a:p>
            <a:r>
              <a:rPr lang="it-IT" sz="4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Codice Arduino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B34E8BC-661E-A9AC-679C-C062887066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2925" y="2026298"/>
            <a:ext cx="8389206" cy="3656045"/>
          </a:xfrm>
        </p:spPr>
        <p:txBody>
          <a:bodyPr>
            <a:normAutofit fontScale="85000" lnSpcReduction="20000"/>
          </a:bodyPr>
          <a:lstStyle/>
          <a:p>
            <a:r>
              <a:rPr lang="it-IT" sz="3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Setup</a:t>
            </a:r>
            <a:r>
              <a:rPr lang="it-IT" sz="3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:</a:t>
            </a:r>
            <a:endParaRPr lang="it-IT" sz="28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it-IT" sz="33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Connessione alla rete internet tramite WiFi </a:t>
            </a:r>
          </a:p>
          <a:p>
            <a:pPr lvl="1">
              <a:buFont typeface="Arial" panose="020B0604020202020204" pitchFamily="34" charset="0"/>
              <a:buChar char="•"/>
            </a:pPr>
            <a:endParaRPr lang="it-IT" sz="33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it-IT" sz="33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Inizializzazione dei sensori integrati sulla </a:t>
            </a:r>
            <a:r>
              <a:rPr lang="it-IT" sz="33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Weather</a:t>
            </a:r>
            <a:r>
              <a:rPr lang="it-IT" sz="33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Shield grazie ai metodi forniti dall’apposita libreria</a:t>
            </a:r>
          </a:p>
          <a:p>
            <a:pPr lvl="1">
              <a:buFont typeface="Arial" panose="020B0604020202020204" pitchFamily="34" charset="0"/>
              <a:buChar char="•"/>
            </a:pPr>
            <a:endParaRPr lang="it-IT" sz="33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it-IT" sz="33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Richiesta di data e ora corrente a un server NTP (Network Time </a:t>
            </a:r>
            <a:r>
              <a:rPr lang="it-IT" sz="33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Protocol</a:t>
            </a:r>
            <a:r>
              <a:rPr lang="it-IT" sz="33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8217822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A9E5AF8-045A-3034-EB3D-626EE5329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745408"/>
            <a:ext cx="8911687" cy="1280890"/>
          </a:xfrm>
        </p:spPr>
        <p:txBody>
          <a:bodyPr>
            <a:normAutofit/>
          </a:bodyPr>
          <a:lstStyle/>
          <a:p>
            <a:r>
              <a:rPr lang="it-IT" sz="4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Codice Arduino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B34E8BC-661E-A9AC-679C-C062887066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2925" y="2018523"/>
            <a:ext cx="8308943" cy="3581400"/>
          </a:xfrm>
        </p:spPr>
        <p:txBody>
          <a:bodyPr>
            <a:normAutofit lnSpcReduction="10000"/>
          </a:bodyPr>
          <a:lstStyle/>
          <a:p>
            <a:r>
              <a:rPr lang="it-IT" sz="3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Loop :</a:t>
            </a:r>
            <a:endParaRPr lang="it-IT" sz="28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it-IT" sz="2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Acquisizione dati dai sensori</a:t>
            </a:r>
          </a:p>
          <a:p>
            <a:pPr lvl="1">
              <a:buFont typeface="Arial" panose="020B0604020202020204" pitchFamily="34" charset="0"/>
              <a:buChar char="•"/>
            </a:pPr>
            <a:endParaRPr lang="it-IT" sz="28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it-IT" sz="2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Gestione dell’irrigazione</a:t>
            </a:r>
          </a:p>
          <a:p>
            <a:pPr lvl="1">
              <a:buFont typeface="Arial" panose="020B0604020202020204" pitchFamily="34" charset="0"/>
              <a:buChar char="•"/>
            </a:pPr>
            <a:endParaRPr lang="it-IT" sz="28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it-IT" sz="2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Invio dei dati al server di </a:t>
            </a:r>
            <a:r>
              <a:rPr lang="it-IT" sz="28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Measurify</a:t>
            </a:r>
            <a:r>
              <a:rPr lang="it-IT" sz="2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tramite richieste POST https</a:t>
            </a:r>
          </a:p>
        </p:txBody>
      </p:sp>
    </p:spTree>
    <p:extLst>
      <p:ext uri="{BB962C8B-B14F-4D97-AF65-F5344CB8AC3E}">
        <p14:creationId xmlns:p14="http://schemas.microsoft.com/office/powerpoint/2010/main" val="25386056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B36D596-C245-FDB5-E858-FF167FFC08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Applicazione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BA38D3C-31B5-C4F0-F441-2C1C83E608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68759" y="1905001"/>
            <a:ext cx="4376059" cy="4258274"/>
          </a:xfrm>
        </p:spPr>
        <p:txBody>
          <a:bodyPr>
            <a:normAutofit fontScale="92500" lnSpcReduction="20000"/>
          </a:bodyPr>
          <a:lstStyle/>
          <a:p>
            <a:r>
              <a:rPr lang="it-IT" sz="3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Sviluppata con Flutter e composta da due schermate:</a:t>
            </a:r>
          </a:p>
          <a:p>
            <a:endParaRPr lang="it-IT" sz="3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it-IT" sz="2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Home</a:t>
            </a:r>
            <a:r>
              <a:rPr lang="it-IT" sz="2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mostra i valori dell’ultima misurazione effettuata</a:t>
            </a:r>
          </a:p>
          <a:p>
            <a:pPr lvl="1"/>
            <a:endParaRPr lang="it-IT" sz="2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it-IT" sz="2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Chart</a:t>
            </a:r>
            <a:r>
              <a:rPr lang="it-IT" sz="2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mostra un grafico delle 20 misurazioni precedenti</a:t>
            </a:r>
          </a:p>
          <a:p>
            <a:endParaRPr lang="it-IT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5B6F1A0B-38C0-25C6-8F61-9A10D961999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17" b="1691"/>
          <a:stretch/>
        </p:blipFill>
        <p:spPr bwMode="auto">
          <a:xfrm>
            <a:off x="6373190" y="690128"/>
            <a:ext cx="2638897" cy="554376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03EA3340-516F-5256-2DB4-0DF1447C267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22" b="1691"/>
          <a:stretch/>
        </p:blipFill>
        <p:spPr bwMode="auto">
          <a:xfrm>
            <a:off x="9196378" y="690128"/>
            <a:ext cx="2610525" cy="548415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9770472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0CF7A28-BBCA-9DF1-D3DF-15772EBF44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9212" y="185571"/>
            <a:ext cx="8911687" cy="1280890"/>
          </a:xfrm>
        </p:spPr>
        <p:txBody>
          <a:bodyPr>
            <a:normAutofit/>
          </a:bodyPr>
          <a:lstStyle/>
          <a:p>
            <a:r>
              <a:rPr lang="it-IT" sz="4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Sperimentazione e risultati</a:t>
            </a:r>
          </a:p>
        </p:txBody>
      </p:sp>
      <p:pic>
        <p:nvPicPr>
          <p:cNvPr id="12" name="Video senza titolo - Realizzato con Clipchamp (1)">
            <a:hlinkClick r:id="" action="ppaction://media"/>
            <a:extLst>
              <a:ext uri="{FF2B5EF4-FFF2-40B4-BE49-F238E27FC236}">
                <a16:creationId xmlns:a16="http://schemas.microsoft.com/office/drawing/2014/main" id="{5B76ED16-5E01-2E0C-269F-6DD28F5110A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96719" y="1021501"/>
            <a:ext cx="9894954" cy="5565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8316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90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E54D354-90F1-AAB0-C02B-C85906232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Considerazioni finali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00D0DC1-C527-DF71-5E78-6C95A0F49A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2926" y="1772816"/>
            <a:ext cx="8669124" cy="396112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it-IT" sz="2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Il mio contributo personale:</a:t>
            </a:r>
          </a:p>
          <a:p>
            <a:pPr marL="0" indent="0">
              <a:buNone/>
            </a:pPr>
            <a:endParaRPr lang="it-IT" sz="28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it-IT" sz="2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Interfacciare i componenti hardware tra loro</a:t>
            </a:r>
          </a:p>
          <a:p>
            <a:endParaRPr lang="it-IT" sz="32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it-IT" sz="2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Programmare il microcontrollore Arduino</a:t>
            </a:r>
          </a:p>
          <a:p>
            <a:endParaRPr lang="it-IT" sz="32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it-IT" sz="2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Implementare l’applicazione Flutter per smartphone</a:t>
            </a:r>
          </a:p>
        </p:txBody>
      </p:sp>
    </p:spTree>
    <p:extLst>
      <p:ext uri="{BB962C8B-B14F-4D97-AF65-F5344CB8AC3E}">
        <p14:creationId xmlns:p14="http://schemas.microsoft.com/office/powerpoint/2010/main" val="12069231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Filo">
  <a:themeElements>
    <a:clrScheme name="Wisp">
      <a:dk1>
        <a:sysClr val="windowText" lastClr="000000"/>
      </a:dk1>
      <a:lt1>
        <a:sysClr val="window" lastClr="FFFFFF"/>
      </a:lt1>
      <a:dk2>
        <a:srgbClr val="2E5369"/>
      </a:dk2>
      <a:lt2>
        <a:srgbClr val="CFE2E7"/>
      </a:lt2>
      <a:accent1>
        <a:srgbClr val="353535"/>
      </a:accent1>
      <a:accent2>
        <a:srgbClr val="31B4E6"/>
      </a:accent2>
      <a:accent3>
        <a:srgbClr val="265991"/>
      </a:accent3>
      <a:accent4>
        <a:srgbClr val="7E40CC"/>
      </a:accent4>
      <a:accent5>
        <a:srgbClr val="B927E9"/>
      </a:accent5>
      <a:accent6>
        <a:srgbClr val="E833BF"/>
      </a:accent6>
      <a:hlink>
        <a:srgbClr val="2DA0F1"/>
      </a:hlink>
      <a:folHlink>
        <a:srgbClr val="7ED1E6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4F34B87B-9C7A-41AE-A6CB-48536223DFFD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1016</TotalTime>
  <Words>300</Words>
  <Application>Microsoft Office PowerPoint</Application>
  <PresentationFormat>Widescreen</PresentationFormat>
  <Paragraphs>55</Paragraphs>
  <Slides>11</Slides>
  <Notes>1</Notes>
  <HiddenSlides>0</HiddenSlides>
  <MMClips>1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11</vt:i4>
      </vt:variant>
    </vt:vector>
  </HeadingPairs>
  <TitlesOfParts>
    <vt:vector size="16" baseType="lpstr">
      <vt:lpstr>Arial</vt:lpstr>
      <vt:lpstr>Calibri</vt:lpstr>
      <vt:lpstr>Century Gothic</vt:lpstr>
      <vt:lpstr>Wingdings 3</vt:lpstr>
      <vt:lpstr>Filo</vt:lpstr>
      <vt:lpstr>Presentazione standard di PowerPoint</vt:lpstr>
      <vt:lpstr>Obiettivi della Tesi</vt:lpstr>
      <vt:lpstr>Architettura del sistema</vt:lpstr>
      <vt:lpstr>Collegamenti hardware</vt:lpstr>
      <vt:lpstr>Codice Arduino</vt:lpstr>
      <vt:lpstr>Codice Arduino</vt:lpstr>
      <vt:lpstr>Applicazione</vt:lpstr>
      <vt:lpstr>Sperimentazione e risultati</vt:lpstr>
      <vt:lpstr>Considerazioni finali</vt:lpstr>
      <vt:lpstr>Lavori futuri</vt:lpstr>
      <vt:lpstr>GRAZIE PER L’ATTENZIONE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Giacomo Tartara</dc:creator>
  <cp:lastModifiedBy>Giacomo Tartara</cp:lastModifiedBy>
  <cp:revision>3</cp:revision>
  <dcterms:created xsi:type="dcterms:W3CDTF">2024-01-30T17:52:03Z</dcterms:created>
  <dcterms:modified xsi:type="dcterms:W3CDTF">2024-02-13T22:17:08Z</dcterms:modified>
</cp:coreProperties>
</file>